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740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1508A-D6BB-47D6-9601-F1301037F8B6}" type="datetimeFigureOut">
              <a:rPr lang="zh-CN" altLang="en-US" smtClean="0"/>
              <a:pPr/>
              <a:t>2021/8/16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005DB-37A1-41B4-B70A-AA2434EA61B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fengmia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11560" y="1196752"/>
            <a:ext cx="7812360" cy="4379965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result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31414" y="1600200"/>
            <a:ext cx="7822698" cy="43812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fengmia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32048" y="865729"/>
            <a:ext cx="8028384" cy="4501078"/>
          </a:xfrm>
          <a:prstGeom prst="rect">
            <a:avLst/>
          </a:prstGeom>
          <a:ln w="190500" cap="sq">
            <a:solidFill>
              <a:srgbClr val="92D050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resul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39552" y="1268760"/>
            <a:ext cx="8034819" cy="4500000"/>
          </a:xfrm>
          <a:prstGeom prst="rect">
            <a:avLst/>
          </a:prstGeom>
          <a:ln w="190500" cap="sq">
            <a:solidFill>
              <a:srgbClr val="92D050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094.bmp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14022"/>
            <a:ext cx="9036496" cy="6743978"/>
          </a:xfrm>
          <a:prstGeom prst="rect">
            <a:avLst/>
          </a:prstGeom>
        </p:spPr>
      </p:pic>
      <p:pic>
        <p:nvPicPr>
          <p:cNvPr id="4" name="图片 3" descr="fengmian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27584" y="764704"/>
            <a:ext cx="7448554" cy="417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p2.so.qhmsg.com/t01ff19ad44e6efa3e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908720"/>
            <a:ext cx="9036496" cy="5564950"/>
          </a:xfrm>
          <a:prstGeom prst="rect">
            <a:avLst/>
          </a:prstGeom>
          <a:noFill/>
        </p:spPr>
      </p:pic>
      <p:pic>
        <p:nvPicPr>
          <p:cNvPr id="4" name="图片 3" descr="fengmian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23846" y="1485248"/>
            <a:ext cx="7448554" cy="4176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p2.so.qhmsg.com/t01ff19ad44e6efa3e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908720"/>
            <a:ext cx="9036496" cy="5564950"/>
          </a:xfrm>
          <a:prstGeom prst="rect">
            <a:avLst/>
          </a:prstGeom>
          <a:noFill/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9855" y="1449352"/>
            <a:ext cx="7511074" cy="421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0</Words>
  <Application>Microsoft Office PowerPoint</Application>
  <PresentationFormat>全屏显示(4:3)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lenovo</dc:creator>
  <cp:lastModifiedBy>lenovo</cp:lastModifiedBy>
  <cp:revision>8</cp:revision>
  <dcterms:created xsi:type="dcterms:W3CDTF">2021-08-13T01:40:21Z</dcterms:created>
  <dcterms:modified xsi:type="dcterms:W3CDTF">2021-08-16T02:01:18Z</dcterms:modified>
</cp:coreProperties>
</file>

<file path=docProps/thumbnail.jpeg>
</file>